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56" r:id="rId2"/>
    <p:sldId id="332" r:id="rId3"/>
    <p:sldId id="346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3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159" autoAdjust="0"/>
    <p:restoredTop sz="94660"/>
  </p:normalViewPr>
  <p:slideViewPr>
    <p:cSldViewPr snapToGrid="0">
      <p:cViewPr varScale="1">
        <p:scale>
          <a:sx n="69" d="100"/>
          <a:sy n="69" d="100"/>
        </p:scale>
        <p:origin x="32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D251E9-4813-44B6-B167-22C6DA32AF24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54E4FA-CD96-4FE9-B30F-5495B0FED6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184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ADCD5-12C6-4EA9-B312-F2F7C1B503ED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0FE59-ACAC-4887-9D4C-71516D6C79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1507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ADCD5-12C6-4EA9-B312-F2F7C1B503ED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0FE59-ACAC-4887-9D4C-71516D6C79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5728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ADCD5-12C6-4EA9-B312-F2F7C1B503ED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0FE59-ACAC-4887-9D4C-71516D6C79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4915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ADCD5-12C6-4EA9-B312-F2F7C1B503ED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0FE59-ACAC-4887-9D4C-71516D6C79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8901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ADCD5-12C6-4EA9-B312-F2F7C1B503ED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0FE59-ACAC-4887-9D4C-71516D6C79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1882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ADCD5-12C6-4EA9-B312-F2F7C1B503ED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0FE59-ACAC-4887-9D4C-71516D6C79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2244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ADCD5-12C6-4EA9-B312-F2F7C1B503ED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0FE59-ACAC-4887-9D4C-71516D6C79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416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ADCD5-12C6-4EA9-B312-F2F7C1B503ED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0FE59-ACAC-4887-9D4C-71516D6C79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0189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ADCD5-12C6-4EA9-B312-F2F7C1B503ED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0FE59-ACAC-4887-9D4C-71516D6C79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8298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ADCD5-12C6-4EA9-B312-F2F7C1B503ED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0FE59-ACAC-4887-9D4C-71516D6C79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7706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ADCD5-12C6-4EA9-B312-F2F7C1B503ED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0FE59-ACAC-4887-9D4C-71516D6C79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915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5ADCD5-12C6-4EA9-B312-F2F7C1B503ED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F0FE59-ACAC-4887-9D4C-71516D6C79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24521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Virginia Passenger Rail Authority </a:t>
            </a: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Special Board </a:t>
            </a:r>
            <a:r>
              <a:rPr lang="en-US" dirty="0" smtClean="0"/>
              <a:t>Meeting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Wednesday, April 7, </a:t>
            </a:r>
            <a:r>
              <a:rPr lang="en-US" dirty="0" smtClean="0"/>
              <a:t>2021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037514" y="6211669"/>
            <a:ext cx="670005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/>
              <a:t>For technical assistance, call Michael Henderson (804) </a:t>
            </a:r>
            <a:r>
              <a:rPr lang="en-US" sz="1400" dirty="0" smtClean="0"/>
              <a:t>592-7985</a:t>
            </a:r>
            <a:endParaRPr lang="en-US" sz="1400" dirty="0"/>
          </a:p>
        </p:txBody>
      </p:sp>
      <p:sp>
        <p:nvSpPr>
          <p:cNvPr id="5" name="TextBox 4"/>
          <p:cNvSpPr txBox="1"/>
          <p:nvPr/>
        </p:nvSpPr>
        <p:spPr>
          <a:xfrm>
            <a:off x="410096" y="6211668"/>
            <a:ext cx="5685904" cy="3077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www.drpt.virginia.gov/vpra/board-meeting/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385226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90270329"/>
              </p:ext>
            </p:extLst>
          </p:nvPr>
        </p:nvGraphicFramePr>
        <p:xfrm>
          <a:off x="1099127" y="799234"/>
          <a:ext cx="10206182" cy="41628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06182">
                  <a:extLst>
                    <a:ext uri="{9D8B030D-6E8A-4147-A177-3AD203B41FA5}">
                      <a16:colId xmlns:a16="http://schemas.microsoft.com/office/drawing/2014/main" val="4215305627"/>
                    </a:ext>
                  </a:extLst>
                </a:gridCol>
              </a:tblGrid>
              <a:tr h="596698"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 smtClean="0"/>
                        <a:t>Agenda Item</a:t>
                      </a:r>
                      <a:endParaRPr lang="en-US" sz="3200" dirty="0"/>
                    </a:p>
                  </a:txBody>
                  <a:tcPr>
                    <a:solidFill>
                      <a:schemeClr val="accent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3042985"/>
                  </a:ext>
                </a:extLst>
              </a:tr>
              <a:tr h="944774">
                <a:tc>
                  <a:txBody>
                    <a:bodyPr/>
                    <a:lstStyle/>
                    <a:p>
                      <a:pPr algn="ctr"/>
                      <a:endParaRPr lang="en-US" sz="20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sz="3200" dirty="0" smtClean="0">
                          <a:solidFill>
                            <a:schemeClr val="tx1"/>
                          </a:solidFill>
                        </a:rPr>
                        <a:t>Welcome</a:t>
                      </a:r>
                      <a:r>
                        <a:rPr lang="en-US" sz="3200" baseline="0" dirty="0" smtClean="0">
                          <a:solidFill>
                            <a:schemeClr val="tx1"/>
                          </a:solidFill>
                        </a:rPr>
                        <a:t> / Call to Order</a:t>
                      </a:r>
                      <a:endParaRPr lang="en-US" sz="32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US" sz="2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6064507"/>
                  </a:ext>
                </a:extLst>
              </a:tr>
              <a:tr h="944774">
                <a:tc>
                  <a:txBody>
                    <a:bodyPr/>
                    <a:lstStyle/>
                    <a:p>
                      <a:pPr algn="ctr"/>
                      <a:endParaRPr lang="en-US" sz="20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sz="3200" dirty="0" smtClean="0">
                          <a:solidFill>
                            <a:schemeClr val="tx1"/>
                          </a:solidFill>
                        </a:rPr>
                        <a:t>Close</a:t>
                      </a:r>
                      <a:r>
                        <a:rPr lang="en-US" sz="3200" baseline="0" dirty="0" smtClean="0">
                          <a:solidFill>
                            <a:schemeClr val="tx1"/>
                          </a:solidFill>
                        </a:rPr>
                        <a:t>d Session</a:t>
                      </a:r>
                      <a:endParaRPr lang="en-US" sz="32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7533968"/>
                  </a:ext>
                </a:extLst>
              </a:tr>
              <a:tr h="94477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 smtClean="0">
                          <a:solidFill>
                            <a:schemeClr val="tx1"/>
                          </a:solidFill>
                        </a:rPr>
                        <a:t>Adjourn</a:t>
                      </a:r>
                      <a:endParaRPr lang="en-US" sz="320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57594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0380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Closed Session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www.drpt.virginia.gov/vpra/board-meeting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92087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mbria-Calibri">
      <a:majorFont>
        <a:latin typeface="Cambria" panose="02040503050406030204"/>
        <a:ea typeface=""/>
        <a:cs typeface=""/>
        <a:font script="Jpan" typeface="ＭＳ Ｐゴシック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6408</TotalTime>
  <Words>40</Words>
  <Application>Microsoft Office PowerPoint</Application>
  <PresentationFormat>Widescreen</PresentationFormat>
  <Paragraphs>13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Cambria</vt:lpstr>
      <vt:lpstr>Office Theme</vt:lpstr>
      <vt:lpstr>Virginia Passenger Rail Authority  Special Board Meeting</vt:lpstr>
      <vt:lpstr>PowerPoint Presentation</vt:lpstr>
      <vt:lpstr>Closed Session</vt:lpstr>
    </vt:vector>
  </TitlesOfParts>
  <Company>Virginia Information Technologies Agency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Virginia Passenger Rail Authority  Board Meeting</dc:title>
  <dc:creator>Jeremy Latimer</dc:creator>
  <cp:lastModifiedBy>VITA Program</cp:lastModifiedBy>
  <cp:revision>123</cp:revision>
  <dcterms:created xsi:type="dcterms:W3CDTF">2020-10-16T15:55:56Z</dcterms:created>
  <dcterms:modified xsi:type="dcterms:W3CDTF">2021-04-01T19:59:41Z</dcterms:modified>
</cp:coreProperties>
</file>